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8" r:id="rId3"/>
    <p:sldId id="260" r:id="rId4"/>
    <p:sldId id="262" r:id="rId5"/>
    <p:sldId id="269" r:id="rId6"/>
    <p:sldId id="264" r:id="rId7"/>
    <p:sldId id="270" r:id="rId8"/>
    <p:sldId id="263" r:id="rId9"/>
    <p:sldId id="271" r:id="rId10"/>
    <p:sldId id="261" r:id="rId11"/>
    <p:sldId id="277" r:id="rId12"/>
    <p:sldId id="272" r:id="rId13"/>
    <p:sldId id="273" r:id="rId14"/>
    <p:sldId id="274" r:id="rId15"/>
    <p:sldId id="275" r:id="rId16"/>
    <p:sldId id="276" r:id="rId17"/>
    <p:sldId id="280" r:id="rId18"/>
    <p:sldId id="281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6" autoAdjust="0"/>
    <p:restoredTop sz="88265" autoAdjust="0"/>
  </p:normalViewPr>
  <p:slideViewPr>
    <p:cSldViewPr snapToGrid="0" snapToObjects="1">
      <p:cViewPr>
        <p:scale>
          <a:sx n="59" d="100"/>
          <a:sy n="59" d="100"/>
        </p:scale>
        <p:origin x="-62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8351-5F55-2A4C-AC19-05FD69B0529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A6128-139C-1D44-9656-416E1B8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7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Planktonic </a:t>
            </a:r>
            <a:r>
              <a:rPr lang="en-US" dirty="0" err="1" smtClean="0"/>
              <a:t>Foram</a:t>
            </a:r>
            <a:r>
              <a:rPr lang="en-US" dirty="0" smtClean="0"/>
              <a:t>:  </a:t>
            </a:r>
            <a:r>
              <a:rPr lang="en-US" dirty="0" err="1" smtClean="0"/>
              <a:t>Hantkenina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alabamensis</a:t>
            </a:r>
            <a:r>
              <a:rPr lang="en-US" baseline="0" dirty="0" smtClean="0"/>
              <a:t> – Cushman 1925 </a:t>
            </a:r>
          </a:p>
          <a:p>
            <a:r>
              <a:rPr lang="en-US" baseline="0" dirty="0" smtClean="0"/>
              <a:t>Benthic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Nonionelaa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opima</a:t>
            </a:r>
            <a:r>
              <a:rPr lang="en-US" baseline="0" dirty="0" smtClean="0"/>
              <a:t> – Cushman 1947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6128-139C-1D44-9656-416E1B81C0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Planktonic </a:t>
            </a:r>
            <a:r>
              <a:rPr lang="en-US" dirty="0" err="1" smtClean="0"/>
              <a:t>Foram</a:t>
            </a:r>
            <a:r>
              <a:rPr lang="en-US" dirty="0" smtClean="0"/>
              <a:t>:  </a:t>
            </a:r>
            <a:r>
              <a:rPr lang="en-US" dirty="0" err="1" smtClean="0"/>
              <a:t>Hantkenina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alabamensis</a:t>
            </a:r>
            <a:r>
              <a:rPr lang="en-US" baseline="0" dirty="0" smtClean="0"/>
              <a:t> – Cushman 1925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6128-139C-1D44-9656-416E1B81C0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6128-139C-1D44-9656-416E1B81C0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all specimens against the publication.  If a specimen is missing note this in publication.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6128-139C-1D44-9656-416E1B81C0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6128-139C-1D44-9656-416E1B81C0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Verify</a:t>
            </a:r>
            <a:r>
              <a:rPr lang="en-US" baseline="0" dirty="0" smtClean="0"/>
              <a:t> presence of specimen – clean glass cover – clean metal housing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6128-139C-1D44-9656-416E1B81C0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5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769F-E2C5-5A42-8ED3-B6A423A81530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606D-1523-404C-B04D-AA31D745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MICROFOSSIL  CONSERVATION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fora013tn.gif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3" r="3153"/>
          <a:stretch>
            <a:fillRect/>
          </a:stretch>
        </p:blipFill>
        <p:spPr>
          <a:xfrm>
            <a:off x="457200" y="1417638"/>
            <a:ext cx="3826864" cy="4087092"/>
          </a:xfrm>
        </p:spPr>
      </p:pic>
      <p:pic>
        <p:nvPicPr>
          <p:cNvPr id="8" name="Content Placeholder 7" descr="fora057tn.gif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4" r="5384"/>
          <a:stretch>
            <a:fillRect/>
          </a:stretch>
        </p:blipFill>
        <p:spPr>
          <a:xfrm>
            <a:off x="4648200" y="1417638"/>
            <a:ext cx="4038600" cy="4087092"/>
          </a:xfrm>
        </p:spPr>
      </p:pic>
    </p:spTree>
    <p:extLst>
      <p:ext uri="{BB962C8B-B14F-4D97-AF65-F5344CB8AC3E}">
        <p14:creationId xmlns:p14="http://schemas.microsoft.com/office/powerpoint/2010/main" val="4034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_0347.JPG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22" r="-17322"/>
          <a:stretch>
            <a:fillRect/>
          </a:stretch>
        </p:blipFill>
        <p:spPr>
          <a:xfrm>
            <a:off x="3164610" y="473521"/>
            <a:ext cx="5691453" cy="5746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895" y="1355995"/>
            <a:ext cx="3179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4. If a new number has been</a:t>
            </a:r>
          </a:p>
          <a:p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  added to a specimen note</a:t>
            </a:r>
          </a:p>
          <a:p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  new number in publication. 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87529" y="2279325"/>
            <a:ext cx="1808349" cy="21330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665" y="3228560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HOUSING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3" y="408950"/>
            <a:ext cx="2831679" cy="2948753"/>
          </a:xfrm>
          <a:prstGeom prst="rect">
            <a:avLst/>
          </a:prstGeom>
        </p:spPr>
      </p:pic>
      <p:pic>
        <p:nvPicPr>
          <p:cNvPr id="4" name="Picture 3" descr="IMG_036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52" y="710282"/>
            <a:ext cx="3552113" cy="2324564"/>
          </a:xfrm>
          <a:prstGeom prst="rect">
            <a:avLst/>
          </a:prstGeom>
        </p:spPr>
      </p:pic>
      <p:pic>
        <p:nvPicPr>
          <p:cNvPr id="5" name="Picture 4" descr="IMG_036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3" y="4111033"/>
            <a:ext cx="3918089" cy="2286783"/>
          </a:xfrm>
          <a:prstGeom prst="rect">
            <a:avLst/>
          </a:prstGeom>
        </p:spPr>
      </p:pic>
      <p:pic>
        <p:nvPicPr>
          <p:cNvPr id="6" name="Picture 5" descr="IMG_036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320" y="4347794"/>
            <a:ext cx="3831976" cy="20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820" y="3013323"/>
            <a:ext cx="6327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ENTER INTO DATA BASE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00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33" y="3120942"/>
            <a:ext cx="6992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PRINT NEW AMNH LABELS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0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341" y="3271607"/>
            <a:ext cx="7690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PREPARING STORAGE BOXES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02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7393" y="3250084"/>
            <a:ext cx="2027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PHOTO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4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amev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06" y="860749"/>
            <a:ext cx="5219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2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957" y="3271608"/>
            <a:ext cx="6275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UPLOAD  TO DATA BASE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48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MICROFOSSIL  CONSERVATION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pic>
        <p:nvPicPr>
          <p:cNvPr id="19" name="Content Placeholder 18" descr="fora013tn.gif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66" b="-3366"/>
          <a:stretch>
            <a:fillRect/>
          </a:stretch>
        </p:blipFill>
        <p:spPr>
          <a:xfrm>
            <a:off x="710423" y="2087802"/>
            <a:ext cx="3466002" cy="3659035"/>
          </a:xfrm>
        </p:spPr>
      </p:pic>
      <p:pic>
        <p:nvPicPr>
          <p:cNvPr id="20" name="Content Placeholder 19" descr="ostr059tn.gif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0" b="-6600"/>
          <a:stretch>
            <a:fillRect/>
          </a:stretch>
        </p:blipFill>
        <p:spPr>
          <a:xfrm>
            <a:off x="4648199" y="1937136"/>
            <a:ext cx="3640065" cy="4054564"/>
          </a:xfrm>
        </p:spPr>
      </p:pic>
      <p:cxnSp>
        <p:nvCxnSpPr>
          <p:cNvPr id="9" name="Straight Connector 8"/>
          <p:cNvCxnSpPr/>
          <p:nvPr/>
        </p:nvCxnSpPr>
        <p:spPr>
          <a:xfrm>
            <a:off x="457200" y="16002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86800" y="1600200"/>
            <a:ext cx="0" cy="4525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1600200"/>
            <a:ext cx="0" cy="4525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86800" y="1600200"/>
            <a:ext cx="0" cy="4525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6126163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337" y="2970275"/>
            <a:ext cx="138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FILE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40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46 - Version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0467">
            <a:off x="-861120" y="-167495"/>
            <a:ext cx="5559559" cy="6013879"/>
          </a:xfrm>
          <a:prstGeom prst="rect">
            <a:avLst/>
          </a:prstGeom>
        </p:spPr>
      </p:pic>
      <p:pic>
        <p:nvPicPr>
          <p:cNvPr id="4" name="Picture 3" descr="IMG_0328 - Version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007" y="1809301"/>
            <a:ext cx="6630612" cy="5048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4542" y="593101"/>
            <a:ext cx="4674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THE CHALLENGE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13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GETTING FROM A. TO B.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pic>
        <p:nvPicPr>
          <p:cNvPr id="10" name="Content Placeholder 9" descr="IMG_0326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618" y="1807994"/>
            <a:ext cx="3853182" cy="4154081"/>
          </a:xfrm>
        </p:spPr>
      </p:pic>
      <p:pic>
        <p:nvPicPr>
          <p:cNvPr id="11" name="Content Placeholder 10" descr="IMG_0339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807994"/>
            <a:ext cx="3855343" cy="4154081"/>
          </a:xfrm>
        </p:spPr>
      </p:pic>
      <p:cxnSp>
        <p:nvCxnSpPr>
          <p:cNvPr id="4" name="Straight Connector 3"/>
          <p:cNvCxnSpPr/>
          <p:nvPr/>
        </p:nvCxnSpPr>
        <p:spPr>
          <a:xfrm>
            <a:off x="457200" y="16002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86800" y="1600200"/>
            <a:ext cx="0" cy="4525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600200"/>
            <a:ext cx="0" cy="4525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6126163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6251" y="1863002"/>
            <a:ext cx="583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A.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602" y="1863002"/>
            <a:ext cx="560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B.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73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SIZE MAKES A DIFFERENCE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images-2.jpe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Content Placeholder 4" descr="IMG_031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86470"/>
            <a:ext cx="4038600" cy="4154081"/>
          </a:xfrm>
        </p:spPr>
      </p:pic>
    </p:spTree>
    <p:extLst>
      <p:ext uri="{BB962C8B-B14F-4D97-AF65-F5344CB8AC3E}">
        <p14:creationId xmlns:p14="http://schemas.microsoft.com/office/powerpoint/2010/main" val="1190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_history_staff_0006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2" y="2259992"/>
            <a:ext cx="7384090" cy="2561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43" y="1033140"/>
            <a:ext cx="3420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PROTOCOL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52429" y="2069393"/>
            <a:ext cx="781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62929" y="2069393"/>
            <a:ext cx="0" cy="292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52429" y="4990393"/>
            <a:ext cx="781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2429" y="2069393"/>
            <a:ext cx="0" cy="292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IMG_0326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67" r="-18167"/>
          <a:stretch>
            <a:fillRect/>
          </a:stretch>
        </p:blipFill>
        <p:spPr>
          <a:xfrm>
            <a:off x="-1" y="2475228"/>
            <a:ext cx="3638225" cy="24537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52796" y="322854"/>
            <a:ext cx="5148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FIND PUBLICATION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pic>
        <p:nvPicPr>
          <p:cNvPr id="17" name="Content Placeholder 12" descr="IMG_0336 - Version 2.jpg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54" r="-15854"/>
          <a:stretch>
            <a:fillRect/>
          </a:stretch>
        </p:blipFill>
        <p:spPr>
          <a:xfrm>
            <a:off x="2669467" y="1183805"/>
            <a:ext cx="5877131" cy="53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FIND SPECIMENS IN PUBLICATION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2" name="Content Placeholder 1" descr="IMG_034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22" r="-17322"/>
          <a:stretch>
            <a:fillRect/>
          </a:stretch>
        </p:blipFill>
        <p:spPr>
          <a:xfrm>
            <a:off x="4497388" y="1901017"/>
            <a:ext cx="4881464" cy="4591050"/>
          </a:xfrm>
        </p:spPr>
      </p:pic>
      <p:pic>
        <p:nvPicPr>
          <p:cNvPr id="8" name="Picture 7" descr="IMG_03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7" y="3450811"/>
            <a:ext cx="4386691" cy="176702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497388" y="4563032"/>
            <a:ext cx="776962" cy="430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975" y="364867"/>
            <a:ext cx="5102126" cy="1767021"/>
          </a:xfrm>
          <a:prstGeom prst="rect">
            <a:avLst/>
          </a:prstGeom>
        </p:spPr>
      </p:pic>
      <p:pic>
        <p:nvPicPr>
          <p:cNvPr id="2" name="Picture 1" descr="IMG_0355 - Version 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740" y="2453708"/>
            <a:ext cx="5102125" cy="1743422"/>
          </a:xfrm>
          <a:prstGeom prst="rect">
            <a:avLst/>
          </a:prstGeom>
        </p:spPr>
      </p:pic>
      <p:pic>
        <p:nvPicPr>
          <p:cNvPr id="3" name="Picture 2" descr="IMG_0356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75" y="4455414"/>
            <a:ext cx="5112890" cy="1980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391" y="2668943"/>
            <a:ext cx="349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. Give new AMNH # to specimen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566" y="52733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391" y="4719317"/>
            <a:ext cx="2839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3</a:t>
            </a:r>
            <a:r>
              <a:rPr lang="en-US" b="1" dirty="0" smtClean="0">
                <a:latin typeface="Times New Roman"/>
                <a:cs typeface="Times New Roman"/>
              </a:rPr>
              <a:t>. If specimen is a </a:t>
            </a:r>
            <a:r>
              <a:rPr lang="en-US" b="1" dirty="0" err="1" smtClean="0">
                <a:latin typeface="Times New Roman"/>
                <a:cs typeface="Times New Roman"/>
              </a:rPr>
              <a:t>holotype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  add a small green star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15305" y="3038275"/>
            <a:ext cx="1097926" cy="383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27802" y="5058078"/>
            <a:ext cx="3844419" cy="1753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1392" y="1377519"/>
            <a:ext cx="324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1. If specimen has an old Col.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    Univ. #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39482" y="1872565"/>
            <a:ext cx="53819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162</Words>
  <Application>Microsoft Office PowerPoint</Application>
  <PresentationFormat>On-screen Show (4:3)</PresentationFormat>
  <Paragraphs>39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MICROFOSSIL  CONSERVATION</vt:lpstr>
      <vt:lpstr>MICROFOSSIL  CONSERVATION</vt:lpstr>
      <vt:lpstr>PowerPoint Presentation</vt:lpstr>
      <vt:lpstr>GETTING FROM A. TO B.</vt:lpstr>
      <vt:lpstr>SIZE MAKES A DIFFERENCE</vt:lpstr>
      <vt:lpstr>PowerPoint Presentation</vt:lpstr>
      <vt:lpstr>PowerPoint Presentation</vt:lpstr>
      <vt:lpstr>FIND SPECIMENS IN PUBLICATION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dassin</dc:creator>
  <cp:lastModifiedBy>Paleo</cp:lastModifiedBy>
  <cp:revision>48</cp:revision>
  <dcterms:created xsi:type="dcterms:W3CDTF">2013-05-08T14:12:44Z</dcterms:created>
  <dcterms:modified xsi:type="dcterms:W3CDTF">2014-01-30T20:28:07Z</dcterms:modified>
</cp:coreProperties>
</file>